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4FF"/>
    <a:srgbClr val="E9CBC9"/>
    <a:srgbClr val="435470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9663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1594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980" y="103892"/>
            <a:ext cx="2006860" cy="2461811"/>
          </a:xfrm>
          <a:prstGeom prst="rect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16201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JIHADE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876792"/>
            <a:chOff x="2235015" y="1029089"/>
            <a:chExt cx="2189091" cy="187679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84011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124320" cy="945514"/>
            <a:chOff x="2264884" y="9243126"/>
            <a:chExt cx="2124320" cy="9455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12432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07997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521659" y="781068"/>
            <a:ext cx="1928569" cy="1923174"/>
            <a:chOff x="493587" y="935548"/>
            <a:chExt cx="1928569" cy="19231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5548"/>
              <a:ext cx="410723" cy="1923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600846" y="1127918"/>
              <a:ext cx="1821310" cy="1461900"/>
              <a:chOff x="4331224" y="2592929"/>
              <a:chExt cx="1821310" cy="14619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331224" y="2592929"/>
                <a:ext cx="1745422" cy="1171464"/>
                <a:chOff x="1336594" y="891885"/>
                <a:chExt cx="1745422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341479" y="891885"/>
                  <a:ext cx="1740537" cy="1171464"/>
                  <a:chOff x="1341479" y="891885"/>
                  <a:chExt cx="1740537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3202" y="926823"/>
                    <a:ext cx="1288814" cy="1135621"/>
                    <a:chOff x="259396" y="929043"/>
                    <a:chExt cx="1288814" cy="1135621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892373"/>
                      <a:ext cx="977832" cy="17229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929043"/>
                      <a:ext cx="1077218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2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254604"/>
                      <a:ext cx="1288814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566861"/>
                      <a:ext cx="1266372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73599" y="1864491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41479" y="1256455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1342588" y="891885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336594" y="1531940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rgbClr val="1594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3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376341" y="3914550"/>
                <a:ext cx="1776193" cy="140279"/>
                <a:chOff x="4376341" y="3914550"/>
                <a:chExt cx="1776193" cy="14027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727661" y="3914550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4376341" y="3930053"/>
                  <a:ext cx="124776" cy="124776"/>
                </a:xfrm>
                <a:prstGeom prst="heart">
                  <a:avLst/>
                </a:prstGeom>
                <a:solidFill>
                  <a:srgbClr val="1594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 sz="18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2006312" cy="870425"/>
            <a:chOff x="93201" y="4432400"/>
            <a:chExt cx="2006312" cy="87042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8217" cy="762429"/>
              <a:chOff x="944356" y="7541611"/>
              <a:chExt cx="1148217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367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199</cp:revision>
  <dcterms:created xsi:type="dcterms:W3CDTF">2015-07-03T12:55:42Z</dcterms:created>
  <dcterms:modified xsi:type="dcterms:W3CDTF">2020-06-08T12:14:36Z</dcterms:modified>
  <cp:category>جميع الحقوق محفوظة لموقع  www.bestfreecv.com</cp:category>
</cp:coreProperties>
</file>